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56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8448AB-7C53-44DA-91F9-D43BA007BC4C}" v="3" dt="2025-09-04T18:13:27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UVINEAU Meddy" userId="e78d1b89-3428-4a1e-aec5-23ff3c3732c0" providerId="ADAL" clId="{178448AB-7C53-44DA-91F9-D43BA007BC4C}"/>
    <pc:docChg chg="undo custSel addSld modSld">
      <pc:chgData name="CHAUVINEAU Meddy" userId="e78d1b89-3428-4a1e-aec5-23ff3c3732c0" providerId="ADAL" clId="{178448AB-7C53-44DA-91F9-D43BA007BC4C}" dt="2025-09-04T18:15:30.563" v="823" actId="27636"/>
      <pc:docMkLst>
        <pc:docMk/>
      </pc:docMkLst>
      <pc:sldChg chg="modSp new mod">
        <pc:chgData name="CHAUVINEAU Meddy" userId="e78d1b89-3428-4a1e-aec5-23ff3c3732c0" providerId="ADAL" clId="{178448AB-7C53-44DA-91F9-D43BA007BC4C}" dt="2025-09-04T18:15:30.563" v="823" actId="27636"/>
        <pc:sldMkLst>
          <pc:docMk/>
          <pc:sldMk cId="2996399756" sldId="264"/>
        </pc:sldMkLst>
        <pc:spChg chg="mod">
          <ac:chgData name="CHAUVINEAU Meddy" userId="e78d1b89-3428-4a1e-aec5-23ff3c3732c0" providerId="ADAL" clId="{178448AB-7C53-44DA-91F9-D43BA007BC4C}" dt="2025-09-04T18:15:08.536" v="816" actId="1076"/>
          <ac:spMkLst>
            <pc:docMk/>
            <pc:sldMk cId="2996399756" sldId="264"/>
            <ac:spMk id="2" creationId="{7D92AFD0-F70D-D389-9F54-8EE715D12964}"/>
          </ac:spMkLst>
        </pc:spChg>
        <pc:spChg chg="mod">
          <ac:chgData name="CHAUVINEAU Meddy" userId="e78d1b89-3428-4a1e-aec5-23ff3c3732c0" providerId="ADAL" clId="{178448AB-7C53-44DA-91F9-D43BA007BC4C}" dt="2025-09-04T18:15:30.563" v="823" actId="27636"/>
          <ac:spMkLst>
            <pc:docMk/>
            <pc:sldMk cId="2996399756" sldId="264"/>
            <ac:spMk id="3" creationId="{9EF68289-6783-A000-FEDA-41C5CFFF6C5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A631AF-93E0-9203-151F-DBC038DF5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2C996D-5CB3-B0D6-F4D4-EDA76C467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B9E69A-674F-6FA7-E336-716D77AB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0048-D525-4029-B7FA-4F1F2890B748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9FEFE1-36B6-1412-51E3-A68734C2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3EDD52-A382-02B1-BF11-56A9BCE2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5200-989E-4021-838A-DA071C9C2A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61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1E065-C42A-878D-A23E-58537D3E1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2F57BAC-DA08-CCB3-324D-40795FE73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083045-4097-9BC5-68D8-D7198C0F6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0048-D525-4029-B7FA-4F1F2890B748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8B9B00-5BC5-B82B-DDB1-9BDB8922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4D160C-2641-10DF-0932-1412C1AE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5200-989E-4021-838A-DA071C9C2A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11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F232F40-FE6F-2245-B38A-C7AF59602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45A2F6-AC90-5A29-7B4A-ADA3636D4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FEC3C3-CEAC-66E6-7767-607E2BF65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0048-D525-4029-B7FA-4F1F2890B748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66DBB9-DACE-DF02-3A8E-C717460FC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8DD447-E743-BDB5-5F5C-42FC049C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5200-989E-4021-838A-DA071C9C2A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45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4CE29E-4DCA-856F-F2A6-9F1A09A0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FD12C7-C01E-00BE-B40B-AE49B67D3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B665E9-F62D-C561-71F4-5E503810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0048-D525-4029-B7FA-4F1F2890B748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87F456-0C1B-1276-129E-0BDB4C1FF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7A02FC-80C8-6D64-CA52-82642A453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5200-989E-4021-838A-DA071C9C2A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64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71710B-AFBB-280B-8316-B84736BDA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6DA660-930C-81E0-DB62-C0E322479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22F46C-F1AE-9F2B-8890-2CE87D09D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0048-D525-4029-B7FA-4F1F2890B748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290BA1-1A14-F342-6074-59F11B92F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08FB1D-35D0-5F46-AEDA-A9D14E4B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5200-989E-4021-838A-DA071C9C2A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49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5B9084-56C4-3E1B-D35C-611E7F8F4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98115C-AB79-A5C9-95B5-79A09FE18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04F6B9-BEA0-4623-F475-98BFBBC26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3BDD40-4D64-8B70-1E00-548EBDB93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0048-D525-4029-B7FA-4F1F2890B748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8F5FFA-93DD-1EDE-E902-91A426C36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A2E059-CD35-2398-19C2-67EDF5081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5200-989E-4021-838A-DA071C9C2A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06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BD3DB-4BF6-9C7A-8873-2EA08F1E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6A6A5B-10A4-AD14-45ED-51AA462F5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FC130B-B795-594B-1C26-87CD1DDEC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3517AF0-52C6-8D2B-4FBC-0458C5488D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0C72871-34FB-BB1B-89BB-50EE3CF9BB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BCFB21A-2D36-4957-DA9A-CA8D0BFD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0048-D525-4029-B7FA-4F1F2890B748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43F9CBD-EB84-1ADC-0A50-612A5FFB0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21DBA64-4C54-3455-48A4-A6B3F43E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5200-989E-4021-838A-DA071C9C2A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433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1AEC2C-2499-9BA1-3055-21830E36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2C17A82-3A85-3DF8-C353-8DF69FAB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0048-D525-4029-B7FA-4F1F2890B748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41201A-8ED9-7C92-8576-88E6A4CF0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5EB1AC-2044-552D-8A34-C9716B31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5200-989E-4021-838A-DA071C9C2A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66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75F26F-C293-DFAE-D98C-F85D29254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0048-D525-4029-B7FA-4F1F2890B748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2A1871-F10F-CE3A-7535-B9681D4B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361EBB-F655-BF8D-0B87-6EEEF3CA4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5200-989E-4021-838A-DA071C9C2A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0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7AA849-CB91-0E21-1180-7888A122E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FBF9C4-6770-72E1-5D94-5425A7D6B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9D15E7-444A-8E19-9E9C-6A4C0FA0E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F021B9-1982-5694-63EA-B3B9C204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0048-D525-4029-B7FA-4F1F2890B748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C54F76-7C7F-C6F7-B0E0-870B10AE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8CDE40-6EB8-2A5A-4CD9-26F1021E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5200-989E-4021-838A-DA071C9C2A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76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A2A89-ACC6-507E-B988-002F040F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00D68F3-9050-AE09-CCC4-8207E8F68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0C9419-832E-32EB-FA7E-C0F219AF7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1D18D8-960C-E30A-8DDA-555A0F3D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0048-D525-4029-B7FA-4F1F2890B748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7D3AA1-93F9-2EE3-50E5-61BBA109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0E2B09-E9FD-584D-1021-82A0303B7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5200-989E-4021-838A-DA071C9C2A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82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61F6F06-C074-1C6D-4516-8C8C4C1B5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B6248F-6B75-E7CA-A505-831063C8E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FB82CE-696E-12A2-4CDB-7462A7A3D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D40048-D525-4029-B7FA-4F1F2890B748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5242F7-3A64-140B-FE52-717CBADD5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464DB8-B84B-2C8C-0274-0AF1CFE58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C05200-989E-4021-838A-DA071C9C2A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56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C6BABB-A847-DBEE-829A-C5B0FE6E6F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57B19F5-CAA9-CD0B-86C8-B27874667F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7A7710-39AA-B6BA-3AC2-993D4951B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10"/>
            <a:ext cx="12098215" cy="698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90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1D879-1AE3-E02F-E5F1-81C36B6A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D11DE1-F045-A91B-00B7-ADC14F81E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BBF3E2-7ECB-634B-6250-32F0C5772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58" y="83900"/>
            <a:ext cx="8497036" cy="64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7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F843A0-F541-62E9-53AC-A9A4954F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731" y="308149"/>
            <a:ext cx="5496448" cy="1330839"/>
          </a:xfrm>
        </p:spPr>
        <p:txBody>
          <a:bodyPr>
            <a:normAutofit/>
          </a:bodyPr>
          <a:lstStyle/>
          <a:p>
            <a:r>
              <a:rPr lang="fr-FR" dirty="0"/>
              <a:t>Conditions matérielles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75ADB1-F484-07F5-DECF-7C2A79D079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3" r="-2" b="-2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FB744B-8FE5-D091-4D56-4FF4185F9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2493" y="2194102"/>
            <a:ext cx="4920000" cy="4277036"/>
          </a:xfrm>
        </p:spPr>
        <p:txBody>
          <a:bodyPr>
            <a:normAutofit fontScale="92500" lnSpcReduction="10000"/>
          </a:bodyPr>
          <a:lstStyle/>
          <a:p>
            <a:r>
              <a:rPr lang="fr-FR" sz="2400" b="1" dirty="0"/>
              <a:t>Le club d’accueil </a:t>
            </a:r>
            <a:r>
              <a:rPr lang="fr-FR" sz="2400" dirty="0"/>
              <a:t>prévoit autant de ballon qu’il est prévu d’accueillir </a:t>
            </a:r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>
                <a:highlight>
                  <a:srgbClr val="FFFF00"/>
                </a:highlight>
              </a:rPr>
              <a:t>=12 ballons en moyenne</a:t>
            </a:r>
          </a:p>
          <a:p>
            <a:endParaRPr lang="fr-FR" sz="1700" dirty="0"/>
          </a:p>
          <a:p>
            <a:r>
              <a:rPr lang="fr-FR" sz="2400" b="1" dirty="0"/>
              <a:t>Les clubs qui se déplacent </a:t>
            </a:r>
            <a:r>
              <a:rPr lang="fr-FR" sz="2400" dirty="0"/>
              <a:t>doivent prévoir autant de ballons qu’ils auront d’équipe (ex : 12 joueurs = 3 équipes = </a:t>
            </a:r>
            <a:r>
              <a:rPr lang="fr-FR" sz="2400" dirty="0">
                <a:highlight>
                  <a:srgbClr val="FFFF00"/>
                </a:highlight>
              </a:rPr>
              <a:t>3 ballons minimum</a:t>
            </a:r>
          </a:p>
          <a:p>
            <a:endParaRPr lang="fr-FR" sz="1700" dirty="0"/>
          </a:p>
          <a:p>
            <a:r>
              <a:rPr lang="fr-FR" sz="2400" b="1" dirty="0"/>
              <a:t>Buts avec filets </a:t>
            </a:r>
            <a:r>
              <a:rPr lang="fr-FR" sz="2400" dirty="0"/>
              <a:t>autant que possible (tendre vers 50% des terrains). Possibilité de se prêter les buts entre club</a:t>
            </a:r>
          </a:p>
        </p:txBody>
      </p:sp>
    </p:spTree>
    <p:extLst>
      <p:ext uri="{BB962C8B-B14F-4D97-AF65-F5344CB8AC3E}">
        <p14:creationId xmlns:p14="http://schemas.microsoft.com/office/powerpoint/2010/main" val="3831811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92AFD0-F70D-D389-9F54-8EE715D1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45" y="99656"/>
            <a:ext cx="10515600" cy="814746"/>
          </a:xfrm>
        </p:spPr>
        <p:txBody>
          <a:bodyPr/>
          <a:lstStyle/>
          <a:p>
            <a:pPr algn="ctr"/>
            <a:r>
              <a:rPr lang="fr-FR" b="1" dirty="0">
                <a:highlight>
                  <a:srgbClr val="FFFF00"/>
                </a:highlight>
              </a:rPr>
              <a:t>Briefing d’avant plateau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F68289-6783-A000-FEDA-41C5CFFF6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90" y="1140542"/>
            <a:ext cx="10515600" cy="545690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b="1" dirty="0"/>
              <a:t>Briefing  avec les éducateurs pour expliquer le déroulement des plateaux (match, défi technique, ballon magique…)</a:t>
            </a:r>
          </a:p>
          <a:p>
            <a:pPr marL="0" indent="0">
              <a:buNone/>
            </a:pPr>
            <a:endParaRPr lang="fr-FR" sz="1000" dirty="0"/>
          </a:p>
          <a:p>
            <a:pPr marL="0" indent="0">
              <a:buNone/>
            </a:pPr>
            <a:r>
              <a:rPr lang="fr-FR" dirty="0"/>
              <a:t>		</a:t>
            </a:r>
            <a:r>
              <a:rPr lang="fr-FR" sz="1900" dirty="0"/>
              <a:t>&gt;  Point sur le niveau des équipes (niv 1 – niv 2 ou U6 – U7)</a:t>
            </a:r>
          </a:p>
          <a:p>
            <a:pPr marL="0" indent="0">
              <a:buNone/>
            </a:pPr>
            <a:r>
              <a:rPr lang="fr-FR" sz="1900" dirty="0"/>
              <a:t>		&gt;  rappel des principale règles du jeu (touches au pied et 			     		    possibilité de rentrer en conduite sur les touches &amp; corner</a:t>
            </a:r>
          </a:p>
          <a:p>
            <a:pPr marL="0" indent="0">
              <a:buNone/>
            </a:pPr>
            <a:r>
              <a:rPr lang="fr-FR" sz="1900" dirty="0"/>
              <a:t>		&gt;  rappel de la relance protégé</a:t>
            </a:r>
          </a:p>
          <a:p>
            <a:pPr marL="0" indent="0">
              <a:buNone/>
            </a:pPr>
            <a:r>
              <a:rPr lang="fr-FR" sz="1900" dirty="0"/>
              <a:t>		&gt;  rappel en cas d’écart de score</a:t>
            </a:r>
          </a:p>
          <a:p>
            <a:pPr marL="0" indent="0">
              <a:buNone/>
            </a:pPr>
            <a:r>
              <a:rPr lang="fr-FR" dirty="0"/>
              <a:t>			</a:t>
            </a:r>
          </a:p>
          <a:p>
            <a:pPr>
              <a:buFontTx/>
              <a:buChar char="-"/>
            </a:pPr>
            <a:r>
              <a:rPr lang="fr-FR" b="1" dirty="0"/>
              <a:t>Réunir les enfants en file indienne pour caler le nombre de clubs, de joueurs et d’équipes possible (nbr paire)</a:t>
            </a:r>
          </a:p>
          <a:p>
            <a:pPr marL="0" indent="0">
              <a:buNone/>
            </a:pPr>
            <a:endParaRPr lang="fr-FR" sz="1100" b="1" dirty="0"/>
          </a:p>
          <a:p>
            <a:pPr lvl="4">
              <a:buFont typeface="Wingdings" panose="05000000000000000000" pitchFamily="2" charset="2"/>
              <a:buChar char="Ø"/>
            </a:pPr>
            <a:r>
              <a:rPr lang="fr-FR" dirty="0"/>
              <a:t>Démonstration sur les principales spécificités &amp; règle du ou des jeux *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fr-FR" dirty="0"/>
              <a:t>Mettre les équipes en place de manière ordonnée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639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B2D29A-338C-6F42-8401-E98A15EF31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DAA201-AA79-4481-3AF8-3E5628ACBD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38F4043-9672-046D-68F1-C04E800F0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16" y="159736"/>
            <a:ext cx="11865368" cy="65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70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6D8678-7E1D-0AFE-2BE9-BEA6BD71A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D3A4C6-72F7-E187-140C-1BB3A817F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672D6EE-6B56-778A-8F36-91D02F280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64" y="-13446"/>
            <a:ext cx="11735787" cy="67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7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BED2E6-897A-1A36-325A-94A07204E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AD96F6-4AFF-74D8-B2BB-418A628C3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A9518F-5390-F0F7-5BE5-6C27B1D80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163"/>
            <a:ext cx="11666136" cy="664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22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6862B3-5485-912D-5D85-7E27810B8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AB09F5-757D-18AF-3184-CE57AAD1D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1EB27B2-58DD-DD44-A240-857D4776F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36475" cy="68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9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C0089-B736-1226-78DB-C8A50A76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0CD14F-3795-4D5F-D9F5-FF51EF98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C3BED1-EA78-9575-355E-76C0F545F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30" y="105828"/>
            <a:ext cx="11621731" cy="661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666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a390e19c-4bf2-4882-ad15-49f536afac31}" enabled="0" method="" siteId="{a390e19c-4bf2-4882-ad15-49f536afac3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201</Words>
  <Application>Microsoft Office PowerPoint</Application>
  <PresentationFormat>Grand écran</PresentationFormat>
  <Paragraphs>19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Wingdings</vt:lpstr>
      <vt:lpstr>Thème Office</vt:lpstr>
      <vt:lpstr>Présentation PowerPoint</vt:lpstr>
      <vt:lpstr>Présentation PowerPoint</vt:lpstr>
      <vt:lpstr>Conditions matérielles</vt:lpstr>
      <vt:lpstr>Briefing d’avant plateau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CHAUVINEAU Meddy</dc:creator>
  <cp:lastModifiedBy>CHAUVINEAU Meddy</cp:lastModifiedBy>
  <cp:revision>1</cp:revision>
  <dcterms:created xsi:type="dcterms:W3CDTF">2025-09-04T17:10:51Z</dcterms:created>
  <dcterms:modified xsi:type="dcterms:W3CDTF">2025-09-04T18:15:32Z</dcterms:modified>
</cp:coreProperties>
</file>